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7" r:id="rId2"/>
    <p:sldId id="269" r:id="rId3"/>
    <p:sldId id="257" r:id="rId4"/>
    <p:sldId id="258" r:id="rId5"/>
    <p:sldId id="260" r:id="rId6"/>
    <p:sldId id="268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49"/>
    <p:restoredTop sz="94643"/>
  </p:normalViewPr>
  <p:slideViewPr>
    <p:cSldViewPr snapToGrid="0" snapToObjects="1">
      <p:cViewPr varScale="1">
        <p:scale>
          <a:sx n="99" d="100"/>
          <a:sy n="99" d="100"/>
        </p:scale>
        <p:origin x="19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E1D51-25CB-7D4F-8C82-F764483E74B9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EA92A-67C2-3242-887C-030B13B106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82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3EA92A-67C2-3242-887C-030B13B1063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173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D1757-FDEE-E542-B1F1-25BA2D18B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D8A90C-B36B-0C4C-AD2C-4FDD19CAB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A1BC02-7671-4F49-9AF4-9601DCAD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D7EE35-BF3F-EA41-BF8F-B0BC469A8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885ED9-78A5-774B-AA4B-7B467BC3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19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5F3E1-252E-5149-94B2-638B55784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725B88-8694-224F-A5C6-3F495CA2D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FC38FD-3D36-474A-99AB-DE5E47913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3168EE-303F-914E-8198-9012AF4AE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2AFBAF-7572-4949-BA7F-BB3D0C42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01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014070E-7321-CD47-A98E-094F404B1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FCA44F0-E261-1740-9A5F-D8470DDF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63D2E6-C3CC-2D46-898D-3FC965EB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218B2A-1712-7C41-96C5-CED68342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7A7D93-20B9-3447-A714-C0CB4A4B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05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98ED43-C988-5F4E-ABC5-7BBDEE3B1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DCA973-BEC1-FB4E-B4FA-04B330533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E630B3-3086-9948-890C-2FF4D4738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249B74-7825-5849-894A-5D0539F9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F826B4-778A-C846-AD36-386294F0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0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8C3E9-94E7-B34A-AC30-25250EF7C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A136EB-6200-E149-8A94-85907DEF9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C788B6-14C6-E24E-A684-8C0094CE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8A07BB-2472-B148-8DC0-646320D45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954233-FF0E-DF4E-9F9B-F013597E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27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C2E7FA-B832-A443-9A2D-D31FB3BFB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781346-88D0-394B-942D-5746CD128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981547-9F7D-3B4B-A261-1CEB1DFDD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0BACD5-4698-9E40-BC89-DFD1C109B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1B83F1-F832-414E-AB48-F3CF647F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B8A3A85-D113-3A49-8462-436278D4D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43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360AC-6062-5042-BD36-DC6393750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36DE01-FA31-F543-99A8-0F9FC2EF5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4E26CB-9F88-404E-9D24-BD3827C0E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A8D4DBD-B47E-9C47-ADB7-D44F700630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D193E6E-F04A-0540-9E3B-2BD28B90B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706FBB5-3E19-ED46-821B-B56E4531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5DFE3ED-2EFF-914D-9B35-05D449106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1BE3D1C-D0BC-1A46-B714-BAD7FC7F4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21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5882E-836C-0745-8BD0-2F509FF26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6E7767A-F85E-8846-B6BB-B6ADEC042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1C4D45C-791F-0148-B1A5-F141FE42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A14AE11-B388-6842-82EC-871DDEFE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58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4B3EBAA-0D96-0141-BE22-045FECFFC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D26E684-15F0-7542-B7A3-EC054FD38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059E25D-294F-724D-9BEE-7C0476F5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36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562601-EEB9-E24C-A1B7-93B6D6BE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41F8D2-A80E-2643-ABA2-8ECF7492B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6A66704-5BD1-7B4D-BB41-2D15A3FBB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7C4B0A-1205-D94C-B3CF-657928685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63114C-81CD-7A48-A3C0-DDA0C54C3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FC58B5-CB60-A241-852E-C35502317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28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C3DC8-5DAA-3643-B56D-A3F40144B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3380044-61D6-F146-B6D0-AD6A2159E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F2D616-0423-CC4F-B9A4-E7320B4886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1545C4-655E-7E40-8FA0-CE5F795F3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2148172-45C9-164C-8331-85E7EBF14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1D8AEF-521B-4B40-84B5-5CF4E5E2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11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B9961C7-863C-6943-B665-57906EF1C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793C4F-505B-6F4C-B0A8-6393A40AF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DB3670-E6F7-D84B-BC09-79DC2AEC0A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3253D-9237-DD4F-86E3-E858A3BC29AC}" type="datetimeFigureOut">
              <a:rPr lang="nl-NL" smtClean="0"/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00ECA1-1B01-5E45-ACC9-387A4101E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AA0B62-230A-5846-A408-DC47772BC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BAEA8-125C-194B-B149-1403A2DC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150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vrijwilligerswerk.nl/zoekvrijwilligerswerk/vrijwilligerstesten/default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rijwilligerswerk.nl/zoekvrijwilligerswerk/landelijkebemiddelingssites/default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D8CD4A-41C7-9B45-9D15-2C3900AAE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Wat is vrijwilligerswerk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5CA26F-A2A4-784A-8F79-8F0D5B4D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Vrijwilligerswerk is werk dat </a:t>
            </a: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je </a:t>
            </a:r>
            <a:r>
              <a:rPr lang="nl-NL" b="1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onbetaald</a:t>
            </a: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 </a:t>
            </a:r>
            <a:r>
              <a:rPr lang="nl-NL" b="1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onverplicht</a:t>
            </a: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doet, voor </a:t>
            </a:r>
            <a:r>
              <a:rPr lang="nl-NL" b="1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anderen of </a:t>
            </a:r>
          </a:p>
          <a:p>
            <a:pPr marL="0" indent="0">
              <a:buNone/>
            </a:pPr>
            <a:r>
              <a:rPr lang="nl-NL" b="1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voor de samenleving</a:t>
            </a: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nl-NL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Onbetaald: je krijgt geen salaris, maar mensen vinden het fijn  dat je komt.</a:t>
            </a:r>
          </a:p>
          <a:p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Onverplicht: het is niet verplicht, maar je maakt wel goede afspraken.</a:t>
            </a:r>
          </a:p>
          <a:p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je doet het voor de ander, maar krijgt er waardering voor terug.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F612730-84C9-2B4D-AA5D-80E80ADF0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900" y="158450"/>
            <a:ext cx="2832100" cy="287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0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DFE35-123E-09A0-FDFF-22FE2AD9E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Wie ben 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C0C26C-EB79-7B9F-380E-89D4E5418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/>
              <a:t>Carien</a:t>
            </a:r>
            <a:r>
              <a:rPr lang="nl-NL" dirty="0"/>
              <a:t> van </a:t>
            </a:r>
            <a:r>
              <a:rPr lang="nl-NL" dirty="0" err="1"/>
              <a:t>Eijden</a:t>
            </a:r>
            <a:r>
              <a:rPr lang="nl-NL" dirty="0"/>
              <a:t>, ik werk (betaald) en doe vrijwilligerswerk (onbetaald)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Ik doe vrijwilligerswerk omdat ik:</a:t>
            </a:r>
          </a:p>
          <a:p>
            <a:r>
              <a:rPr lang="nl-NL" dirty="0"/>
              <a:t>mensen wil ontmoeten;</a:t>
            </a:r>
          </a:p>
          <a:p>
            <a:r>
              <a:rPr lang="nl-NL" dirty="0"/>
              <a:t>nieuwe dingen wil leren;</a:t>
            </a:r>
          </a:p>
          <a:p>
            <a:r>
              <a:rPr lang="nl-NL" dirty="0"/>
              <a:t>ergens bij wil horen.</a:t>
            </a:r>
          </a:p>
          <a:p>
            <a:pPr marL="0" indent="0">
              <a:buNone/>
            </a:pPr>
            <a:r>
              <a:rPr lang="nl-NL" dirty="0"/>
              <a:t>Ik heb 2 x werk gevonden via vrijwilligerswerk.</a:t>
            </a:r>
          </a:p>
        </p:txBody>
      </p:sp>
    </p:spTree>
    <p:extLst>
      <p:ext uri="{BB962C8B-B14F-4D97-AF65-F5344CB8AC3E}">
        <p14:creationId xmlns:p14="http://schemas.microsoft.com/office/powerpoint/2010/main" val="525122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4484B9-98CA-CE45-9CE4-FEAFFA22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nl-NL" dirty="0">
                <a:solidFill>
                  <a:schemeClr val="accent2"/>
                </a:solidFill>
              </a:rPr>
              <a:t>Waarom doen mensen vrijwilligerswerk</a:t>
            </a:r>
            <a:br>
              <a:rPr lang="nl-NL" dirty="0">
                <a:solidFill>
                  <a:schemeClr val="accent2"/>
                </a:solidFill>
              </a:rPr>
            </a:br>
            <a:endParaRPr lang="nl-NL" dirty="0">
              <a:solidFill>
                <a:schemeClr val="accent2"/>
              </a:solidFill>
            </a:endParaRP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A5682996-3F19-6841-9697-695BEA2EC0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08900" y="2658008"/>
            <a:ext cx="3644900" cy="2235200"/>
          </a:xfr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48E6DA59-CB8A-514C-9A22-E93F83A3F1B0}"/>
              </a:ext>
            </a:extLst>
          </p:cNvPr>
          <p:cNvSpPr/>
          <p:nvPr/>
        </p:nvSpPr>
        <p:spPr>
          <a:xfrm>
            <a:off x="1765614" y="1959259"/>
            <a:ext cx="54349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Iedereen heeft een eigen reden.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Thuis weg zijn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Ritme houden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Iets voor een ander doen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Nieuwe dingen leren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Iets doen wat fijn is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Mensen ontmoeten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Ergens bij horen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Opstapje naar werk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5286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EC869-C8AE-3D47-A3B1-318FD7CA8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Wat levert vrijwilligerswerk jou 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FD4579-7D3E-1048-8749-072984138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Waardering, ze vinden het fijn dat je komt</a:t>
            </a:r>
          </a:p>
          <a:p>
            <a:r>
              <a:rPr lang="nl-NL" dirty="0"/>
              <a:t>Staat goed op je CV, dus goed voor werk</a:t>
            </a:r>
          </a:p>
          <a:p>
            <a:r>
              <a:rPr lang="nl-NL" dirty="0"/>
              <a:t>Je leert Nederland kennen</a:t>
            </a:r>
          </a:p>
          <a:p>
            <a:r>
              <a:rPr lang="nl-NL" dirty="0"/>
              <a:t>Je leert nieuwe dingen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Wat zou vrijwilligerswerk jou kunnen opleveren</a:t>
            </a:r>
          </a:p>
          <a:p>
            <a:pPr mar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C7064C2-AA4A-C349-9ED1-E0D4E99BC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931" y="3157975"/>
            <a:ext cx="3891069" cy="291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6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E6322-9328-D74B-9314-7D70C0D6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Vrijwilligerswerk en stage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0E2418-71BA-B244-A164-28CCE2338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0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Vrijwilligerswerk is n</a:t>
            </a: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ooit bij een bedrijf. Het is vrijwillig. Je maakt wel goede afspraken. </a:t>
            </a:r>
          </a:p>
          <a:p>
            <a:pPr marL="0" lvl="0" indent="0">
              <a:buNone/>
            </a:pP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Wel bij: speeltuin, </a:t>
            </a: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sport</a:t>
            </a: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vereniging, zorgcentrum, museum, ziekenhuis, wijkcentrum, goede doelen etc.</a:t>
            </a:r>
            <a:b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nl-NL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Stage is </a:t>
            </a: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altijd onderdeel van een opleiding. Je leert in de praktijk een vak</a:t>
            </a: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/beroep. Het is verplicht om te komen. </a:t>
            </a:r>
            <a:b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Bijvoorbeeld: in de bouw, autotechniek, winkel, ziekenhuis, fabriek of school. </a:t>
            </a:r>
            <a:endParaRPr lang="nl-NL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0" lv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035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E6322-9328-D74B-9314-7D70C0D6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Wat gebeurt er als ik ga beginnen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0E2418-71BA-B244-A164-28CCE2338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0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Je krijgt een vrijwilligersovereenkomst. Daarin staan de afspraken die jullie maken.</a:t>
            </a:r>
          </a:p>
          <a:p>
            <a:pPr marL="0" lvl="0" indent="0">
              <a:buNone/>
            </a:pPr>
            <a:endParaRPr lang="nl-NL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nl-NL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Je bepaalt samen met de organisatie wat en wanneer je komt helpen. </a:t>
            </a: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Mijn advies: 1 tot 2 dagdelen per week. Niet meer.</a:t>
            </a:r>
          </a:p>
          <a:p>
            <a:pPr marL="0" lvl="0" indent="0">
              <a:buNone/>
            </a:pPr>
            <a:endParaRPr lang="nl-NL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Als je een vrijwilligersvergoeding krijgt, mag je die houden. Wel opgeven aan uitkerende instantie. </a:t>
            </a:r>
            <a:b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202124"/>
                </a:solidFill>
                <a:latin typeface="arial" panose="020B0604020202020204" pitchFamily="34" charset="0"/>
              </a:rPr>
              <a:t>De meeste organisaties hebben geen vrijwilligersvergoeding, wel onkostenvergoeding (bijvoorbeeld reiskosten).</a:t>
            </a:r>
          </a:p>
          <a:p>
            <a:pPr marL="0" lv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425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53742-F30C-DD4B-B252-0DA2C918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Onderzoek wat bij je past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317A29-BE83-D742-95F8-2C9279D9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Als je niet weet wat je wilt, doe dan </a:t>
            </a:r>
            <a:r>
              <a:rPr lang="nl-NL"/>
              <a:t>een test. 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https://www.vrijwilligerswerk.nl/zoekvrijwilligerswerk/vrijwilligerstesten/default.aspx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573C38A-BE31-80CE-A6FF-F04E2858A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798" y="3757856"/>
            <a:ext cx="3866213" cy="255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48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CCD2A-A641-D74B-B5FB-CE389EC85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Waar kan ik dit allemaal vinden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8A725C-2C8B-AA41-99B4-B5F483164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639"/>
            <a:ext cx="10515600" cy="5061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Bij de vrijwilligerscentrale in jouw dorp of stad. </a:t>
            </a:r>
            <a:br>
              <a:rPr lang="nl-NL" sz="2400" dirty="0"/>
            </a:br>
            <a:r>
              <a:rPr lang="nl-NL" sz="2400" dirty="0"/>
              <a:t>Ga naar het spreekuur of maak een afspraak.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Landelijke websites waar je vrijwilligerswerk kunt vinden:</a:t>
            </a:r>
            <a:br>
              <a:rPr lang="nl-NL" sz="2400" dirty="0"/>
            </a:br>
            <a:r>
              <a:rPr lang="nl-NL" sz="2400" dirty="0">
                <a:hlinkClick r:id="rId2"/>
              </a:rPr>
              <a:t>https://vrijwilligerswerk.nl/zoekvrijwilligerswerk/landelijkebemiddelingssites/default.aspx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354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05844B-32DA-BA4A-A875-0ACCE746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Je hebt iets gevonden, en dan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CBB44A-6D27-394C-AF75-3E7CD23F0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/>
              <a:t>Maak een afspraak voor gesprek</a:t>
            </a:r>
          </a:p>
          <a:p>
            <a:pPr marL="0" lvl="0" indent="0">
              <a:buNone/>
            </a:pPr>
            <a:r>
              <a:rPr lang="nl-NL" dirty="0"/>
              <a:t>Bespreek ook jouw eigen wensen</a:t>
            </a:r>
          </a:p>
          <a:p>
            <a:pPr marL="0" lvl="0" indent="0">
              <a:buNone/>
            </a:pPr>
            <a:r>
              <a:rPr lang="nl-NL" dirty="0"/>
              <a:t>Ga een keer proefdraaien</a:t>
            </a:r>
          </a:p>
          <a:p>
            <a:pPr marL="0" lvl="0" indent="0">
              <a:buNone/>
            </a:pPr>
            <a:r>
              <a:rPr lang="nl-NL" dirty="0"/>
              <a:t>Zeg alleen ja als je het zeker weet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Veel plezier en succes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164DD1D-3AD3-F548-88FB-9AE85B28F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607" y="1825625"/>
            <a:ext cx="44196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643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459</Words>
  <Application>Microsoft Macintosh PowerPoint</Application>
  <PresentationFormat>Breedbeeld</PresentationFormat>
  <Paragraphs>66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Arial</vt:lpstr>
      <vt:lpstr>Calibri</vt:lpstr>
      <vt:lpstr>Calibri Light</vt:lpstr>
      <vt:lpstr>Kantoorthema</vt:lpstr>
      <vt:lpstr>Wat is vrijwilligerswerk</vt:lpstr>
      <vt:lpstr>Wie ben ik</vt:lpstr>
      <vt:lpstr>Waarom doen mensen vrijwilligerswerk </vt:lpstr>
      <vt:lpstr>Wat levert vrijwilligerswerk jou op</vt:lpstr>
      <vt:lpstr>Vrijwilligerswerk en stage</vt:lpstr>
      <vt:lpstr>Wat gebeurt er als ik ga beginnen</vt:lpstr>
      <vt:lpstr>Onderzoek wat bij je past</vt:lpstr>
      <vt:lpstr>Waar kan ik dit allemaal vinden</vt:lpstr>
      <vt:lpstr>Je hebt iets gevonden, en dan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Carien van Eijden  www.deblijwilliger.nl </dc:title>
  <dc:creator>Microsoft Office User</dc:creator>
  <cp:lastModifiedBy>Microsoft Office User</cp:lastModifiedBy>
  <cp:revision>20</cp:revision>
  <dcterms:created xsi:type="dcterms:W3CDTF">2020-04-29T08:41:16Z</dcterms:created>
  <dcterms:modified xsi:type="dcterms:W3CDTF">2022-11-07T18:19:27Z</dcterms:modified>
</cp:coreProperties>
</file>